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8" r:id="rId18"/>
    <p:sldId id="271" r:id="rId19"/>
    <p:sldId id="272" r:id="rId20"/>
    <p:sldId id="273" r:id="rId21"/>
    <p:sldId id="279" r:id="rId22"/>
    <p:sldId id="280" r:id="rId23"/>
    <p:sldId id="274" r:id="rId24"/>
    <p:sldId id="281" r:id="rId25"/>
    <p:sldId id="282" r:id="rId26"/>
    <p:sldId id="275" r:id="rId27"/>
    <p:sldId id="283" r:id="rId28"/>
    <p:sldId id="284" r:id="rId29"/>
    <p:sldId id="285" r:id="rId30"/>
    <p:sldId id="286" r:id="rId31"/>
    <p:sldId id="27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2885-C14C-4156-8C20-7ABC8E9A9ADD}" type="datetimeFigureOut">
              <a:rPr lang="ru-RU" smtClean="0"/>
              <a:pPr/>
              <a:t>11.10.2021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0925-903B-4537-8700-89365FD7DA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2885-C14C-4156-8C20-7ABC8E9A9ADD}" type="datetimeFigureOut">
              <a:rPr lang="ru-RU" smtClean="0"/>
              <a:pPr/>
              <a:t>11.10.2021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0925-903B-4537-8700-89365FD7DA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2885-C14C-4156-8C20-7ABC8E9A9ADD}" type="datetimeFigureOut">
              <a:rPr lang="ru-RU" smtClean="0"/>
              <a:pPr/>
              <a:t>11.10.2021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0925-903B-4537-8700-89365FD7DA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2885-C14C-4156-8C20-7ABC8E9A9ADD}" type="datetimeFigureOut">
              <a:rPr lang="ru-RU" smtClean="0"/>
              <a:pPr/>
              <a:t>11.10.2021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0925-903B-4537-8700-89365FD7DA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2885-C14C-4156-8C20-7ABC8E9A9ADD}" type="datetimeFigureOut">
              <a:rPr lang="ru-RU" smtClean="0"/>
              <a:pPr/>
              <a:t>11.10.2021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0925-903B-4537-8700-89365FD7DA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2885-C14C-4156-8C20-7ABC8E9A9ADD}" type="datetimeFigureOut">
              <a:rPr lang="ru-RU" smtClean="0"/>
              <a:pPr/>
              <a:t>11.10.2021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0925-903B-4537-8700-89365FD7DA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2885-C14C-4156-8C20-7ABC8E9A9ADD}" type="datetimeFigureOut">
              <a:rPr lang="ru-RU" smtClean="0"/>
              <a:pPr/>
              <a:t>11.10.2021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0925-903B-4537-8700-89365FD7DA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2885-C14C-4156-8C20-7ABC8E9A9ADD}" type="datetimeFigureOut">
              <a:rPr lang="ru-RU" smtClean="0"/>
              <a:pPr/>
              <a:t>11.10.2021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0925-903B-4537-8700-89365FD7DA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2885-C14C-4156-8C20-7ABC8E9A9ADD}" type="datetimeFigureOut">
              <a:rPr lang="ru-RU" smtClean="0"/>
              <a:pPr/>
              <a:t>11.10.2021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0925-903B-4537-8700-89365FD7DA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2885-C14C-4156-8C20-7ABC8E9A9ADD}" type="datetimeFigureOut">
              <a:rPr lang="ru-RU" smtClean="0"/>
              <a:pPr/>
              <a:t>11.10.2021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0925-903B-4537-8700-89365FD7DA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2885-C14C-4156-8C20-7ABC8E9A9ADD}" type="datetimeFigureOut">
              <a:rPr lang="ru-RU" smtClean="0"/>
              <a:pPr/>
              <a:t>11.10.2021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0925-903B-4537-8700-89365FD7DA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2885-C14C-4156-8C20-7ABC8E9A9ADD}" type="datetimeFigureOut">
              <a:rPr lang="ru-RU" smtClean="0"/>
              <a:pPr/>
              <a:t>11.10.2021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E0925-903B-4537-8700-89365FD7DA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Математическое и компьютерное моделирование. Компьютерная графика.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Метод имитационного моделирования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Метод основан на использовании алгоритмических (имитационных) моделей, реализуемых на ЭВМ, для исследования процесса функционирования сложных систем. Для реализации метода необходимо разработать специальный моделирующий алгоритм. В соответствии с этим алгоритмом в ЭВМ вырабатывается информация, описывающая элементарные процессы исследуемой системы с сохранением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последовательности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протекаемых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 ней процессов и отображением основных состояний системы.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Основными этапами метода имитационного моделирования являются:</a:t>
            </a:r>
            <a:endParaRPr lang="ru-RU" sz="3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1. Моделирование входных и внешних воздействий;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2. Воспроизведение работы моделирующей системы (моделирующий алгоритм);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3. Интерпретация и обработка результатов моделирования.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143668"/>
          </a:xfrm>
        </p:spPr>
        <p:txBody>
          <a:bodyPr>
            <a:normAutofit/>
          </a:bodyPr>
          <a:lstStyle/>
          <a:p>
            <a:pPr marL="0" indent="542925"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Перечисленные этапы моделирования многократно повторяются для различных наборов входных и внешних воздействий, образуя внутренний цикл моделирования. Во внешнем цикле организуется просмотр заданных вариантов моделируемой системы. Процедура выбора оптимального варианта управляет просмотром вариантов, внося соответствующие коррективы в имитационную модель и в модели входных и внешних воздействий.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Компьютерная графика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Это наука, кроме того один из разделов информатики. Он изучает способы обработки и форматирования графического изображения с помощью компьютера. Уроки компьютерной графики на сегодняшний день существуют и в школах. И трудно найти область, где она не была бы востребована.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Направления компьютерной графики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1. Иллюстрированное направление.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2.Саморазвивающееся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направление: компьютерная графика, темы и возможности которой поистине безграничны, позволяет расширять и совершенствовать свои навыки.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3. Исследовательское направление, включает в себя изображение абстрактных понятий.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Растровая графика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Базовым элементом растрового изображения является точка. При условии, что картинка находится на экране, точка называется пикселем. Каждый из пикселей изображения обладает своими параметрами: цветом, расположением на холсте. Чем меньше размеры пикселей и больше их количество, тем лучше выглядит картинка.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95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85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Недостатки: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Большой объем данных. 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Необходимость увеличить картинку для того, что бы рассмотреть детали.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При сильном увеличении происходит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пикселизация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изображения, то есть разделение его на пиксели, что в значительной степени искажает иллюстрацию.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Векторная графика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Элементарной составляющей векторной графики является линия. Этот тип  компьютерной графики идеален для того, чтобы хранить высокоточные изображения (чертежи, планы, схемы). Информация в файле хранится не как графическое изображение, а в виде координат точек, с помощью которых программа воссоздает рисунок.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Объект, который получается в результате моделирования называется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моделью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Это может быть математическая формула, графическое представление и т.п. Модель может быть точной копией оригинала, однако чаще всего в моделях воссоздаются какие-нибудь важные для данного исследования элементы, а остальным пренебрегают.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marL="0" indent="542925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Для каждой из точек линии резервируется одна из ячеек памяти. В векторной графике объем памяти, занимаемый одним объектом, остается неизменным, а также не зависит от его размера и длины. Это происходит потому, что линия в векторной графике задается в виде нескольких параметров (формулой). Векторные графики занимают меньше объем, чем растровые.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368"/>
            <a:ext cx="6840759" cy="689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13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00" y="0"/>
            <a:ext cx="771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85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Трехмерная 3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- графика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Изучает методы и приемы создания объемных моделей объектов, максимально соответствующие реальным. Подобные изображения можно смотреть со всех сторон. Гладкие поверхности и разнообразные графические фигуры используются с целью создания объемных иллюстраций.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24" y="0"/>
            <a:ext cx="7565892" cy="678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3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53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Области применения компьютерной графики</a:t>
            </a:r>
            <a:endParaRPr lang="ru-RU" sz="3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7901014" cy="455455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Моделирование;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Проектирование;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Изображение визуальной информации;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Создание пользовательского интерфейса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30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96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1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>Моделирование проходит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три этапа: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Создание модели.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Изучение модели.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Применение результатов исследования на практике и/или формулирование теоретических выводов.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96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9357" y="0"/>
            <a:ext cx="9265709" cy="694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66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-5052"/>
            <a:ext cx="7920880" cy="686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Типы моделей: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Математические модели.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Это одинаковые модели, описывающие определенные числовые соотношения.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Графические модели.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Визуальное представление объектов, которые настолько сложны, что их описание иными способами не дает человеку ясного понимания. Здесь наглядность модели выходит на первый план.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Имитационные модели.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Позволяют наблюдать изменение поведения элементов системы-модели, проводить эксперименты, изменяя некоторые параметры модели.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Особенности компьютерного моделирования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Компьютерное моделирование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– это в определенной степени моделирование, но реализуемое с помощью компьютерное техники.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Для этого необходимо программное обеспечение. Обычно в компьютерном моделировании различные виды моделирования дополняют друг друга. Так, если математическая формула очень сложна, что не дает явного представления об описываемых ею процессах, то на помощь приходят графические и имитационные модели. Компьютерная визуализация может быть намного дешевле создания натуральных моделей.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150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Если система сложна, а требуется проследить за каждым её элементом,  то на помощь могут прийти компьютерные имитационные модели. На компьютере можно воспроизвести последовательность временных событий, а потом обработать большой объем информации.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Однако, следует понимать, что компьютер является хорошим инструментом для создания и исследования моделей, но он их не придумывает. Абстрактный анализ окружающего мира с целью воссоздания его модели выполняет человек.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Методы исследования сложных систем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Одной из важных проблем в области разработки и создания современных сложных технических систем является исследование динамики их функционирования на различных этапах проектирования, испытания и эксплуатации. Сложными системами называют системы, состоящие из большого числа взаимосвязанных и взаимодействующих между собой элементов. При исследовании сложных систем возникают задачи исследования как отдельных видов оборудования и аппаратуры, входящих в систему, так и системы в целом.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7151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К разряду сложных систем относятся крупные технические, технологические, энергетические и производственные комплексы.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	При проектировании сложных систем ставится задача разработки систем, удовлетворяющих заданным техническим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характеристикам.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Поставленная задача может быть решена одним из следующих методов: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методом синтеза оптимальной структуры системы с заданными характеристиками;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методом анализа различных вариантов структуры системы для обеспечения требуемых технических характеристик.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smtClean="0">
                <a:solidFill>
                  <a:schemeClr val="tx2">
                    <a:lumMod val="50000"/>
                  </a:schemeClr>
                </a:solidFill>
              </a:rPr>
              <a:t>		Среди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известных методов анализа показателей эффективности систем и исследования динамики их функционирования следует </a:t>
            </a:r>
            <a:r>
              <a:rPr lang="ru-RU" b="1" smtClean="0">
                <a:solidFill>
                  <a:schemeClr val="tx2">
                    <a:lumMod val="50000"/>
                  </a:schemeClr>
                </a:solidFill>
              </a:rPr>
              <a:t>отметить:</a:t>
            </a:r>
          </a:p>
          <a:p>
            <a:pPr algn="just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Аналитический метод;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Метод натуральных исследований;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Метод полунатурального моделирования;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Моделирование процесса функционирования системы на ЭВМ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835</Words>
  <Application>Microsoft Office PowerPoint</Application>
  <PresentationFormat>Экран (4:3)</PresentationFormat>
  <Paragraphs>56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Arial</vt:lpstr>
      <vt:lpstr>Calibri</vt:lpstr>
      <vt:lpstr>Тема Office</vt:lpstr>
      <vt:lpstr>Математическое и компьютерное моделирование. Компьютерная графика.</vt:lpstr>
      <vt:lpstr>Презентация PowerPoint</vt:lpstr>
      <vt:lpstr>Презентация PowerPoint</vt:lpstr>
      <vt:lpstr>Типы моделей:</vt:lpstr>
      <vt:lpstr>Особенности компьютерного моделирования</vt:lpstr>
      <vt:lpstr>Презентация PowerPoint</vt:lpstr>
      <vt:lpstr>Методы исследования сложных систем</vt:lpstr>
      <vt:lpstr>Презентация PowerPoint</vt:lpstr>
      <vt:lpstr>Презентация PowerPoint</vt:lpstr>
      <vt:lpstr>Метод имитационного моделирования</vt:lpstr>
      <vt:lpstr>Основными этапами метода имитационного моделирования являются:</vt:lpstr>
      <vt:lpstr>Презентация PowerPoint</vt:lpstr>
      <vt:lpstr>Компьютерная графика</vt:lpstr>
      <vt:lpstr>Направления компьютерной графики </vt:lpstr>
      <vt:lpstr>Растровая графика</vt:lpstr>
      <vt:lpstr>Презентация PowerPoint</vt:lpstr>
      <vt:lpstr>Презентация PowerPoint</vt:lpstr>
      <vt:lpstr>Недостатки:</vt:lpstr>
      <vt:lpstr>Векторная графика</vt:lpstr>
      <vt:lpstr>Презентация PowerPoint</vt:lpstr>
      <vt:lpstr>Презентация PowerPoint</vt:lpstr>
      <vt:lpstr>Презентация PowerPoint</vt:lpstr>
      <vt:lpstr>Трехмерная 3D- графика</vt:lpstr>
      <vt:lpstr>Презентация PowerPoint</vt:lpstr>
      <vt:lpstr>Презентация PowerPoint</vt:lpstr>
      <vt:lpstr>Области применения компьютерной графики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Математическое и компьютерное моделирование. Компьютерная графика.</dc:title>
  <dc:creator>Админ</dc:creator>
  <cp:lastModifiedBy>Елена Светлакова</cp:lastModifiedBy>
  <cp:revision>18</cp:revision>
  <dcterms:created xsi:type="dcterms:W3CDTF">2015-12-24T06:22:17Z</dcterms:created>
  <dcterms:modified xsi:type="dcterms:W3CDTF">2021-10-11T18:20:20Z</dcterms:modified>
</cp:coreProperties>
</file>